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7" r:id="rId4"/>
    <p:sldId id="265" r:id="rId5"/>
    <p:sldId id="268" r:id="rId6"/>
    <p:sldId id="259" r:id="rId7"/>
    <p:sldId id="260" r:id="rId8"/>
    <p:sldId id="262" r:id="rId9"/>
    <p:sldId id="269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9886" autoAdjust="0"/>
  </p:normalViewPr>
  <p:slideViewPr>
    <p:cSldViewPr>
      <p:cViewPr>
        <p:scale>
          <a:sx n="75" d="100"/>
          <a:sy n="75" d="100"/>
        </p:scale>
        <p:origin x="-1200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E9CC1-D210-4944-8477-5CFC8ACC3B2E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340FD-0CAE-4983-A0AA-0D444F8D5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people for coming;</a:t>
            </a:r>
            <a:r>
              <a:rPr lang="en-US" baseline="0" dirty="0" smtClean="0"/>
              <a:t> invite them to have pizza.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Mention IAPP that put together these maps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Paralle</a:t>
            </a:r>
            <a:r>
              <a:rPr lang="en-US" baseline="0" dirty="0" smtClean="0"/>
              <a:t>l with how new the PLA is; point out also that map is incomplete (Nevada)/inconsistent with prior years and only applies to the US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This club is a little different; we’re here to get you in the field, with resources to put you a step ahead.</a:t>
            </a:r>
          </a:p>
          <a:p>
            <a:r>
              <a:rPr lang="en-US" baseline="0" dirty="0" smtClean="0"/>
              <a:t>This slide is from last year and may need to be retired soon</a:t>
            </a:r>
          </a:p>
          <a:p>
            <a:endParaRPr lang="en-US" baseline="0" dirty="0" smtClean="0"/>
          </a:p>
          <a:p>
            <a:r>
              <a:rPr lang="en-US" dirty="0" smtClean="0"/>
              <a:t>Members of PLA’s former incarnation are now working in privacy</a:t>
            </a:r>
          </a:p>
          <a:p>
            <a:r>
              <a:rPr lang="en-US" dirty="0" smtClean="0"/>
              <a:t>Other active professionals have expressed interest in coming back to talk at NYLS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mention faculty advisor, Michael Pastor; frame as “Who We Are”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smtClean="0"/>
              <a:t>CIPP costs $550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Interested in what privacy means to you;</a:t>
            </a:r>
          </a:p>
          <a:p>
            <a:r>
              <a:rPr lang="en-US" baseline="0" dirty="0" smtClean="0"/>
              <a:t>Ask if members have interest in particular applications of privacy law, particular speakers they want to see,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40FD-0CAE-4983-A0AA-0D444F8D5C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welgrin@law.nyls.edu" TargetMode="External"/><Relationship Id="rId3" Type="http://schemas.openxmlformats.org/officeDocument/2006/relationships/hyperlink" Target="mailto:kyle.hunt@law.nyls.edu" TargetMode="External"/><Relationship Id="rId7" Type="http://schemas.openxmlformats.org/officeDocument/2006/relationships/hyperlink" Target="mailto:brittany.karen@law.nyls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nmo.com/u/cindyypark" TargetMode="External"/><Relationship Id="rId5" Type="http://schemas.openxmlformats.org/officeDocument/2006/relationships/hyperlink" Target="mailto:cindy.park@law.nyls.edu" TargetMode="External"/><Relationship Id="rId4" Type="http://schemas.openxmlformats.org/officeDocument/2006/relationships/hyperlink" Target="mailto:susan.distler@law.nyls.edu" TargetMode="External"/><Relationship Id="rId9" Type="http://schemas.openxmlformats.org/officeDocument/2006/relationships/hyperlink" Target="mailto:kenny.santos@law.nyls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privacylawnyls.com/cipp-interest" TargetMode="External"/><Relationship Id="rId7" Type="http://schemas.openxmlformats.org/officeDocument/2006/relationships/hyperlink" Target="https://privacylawnyl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tagram.com/privacylaw_nyls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twitter.com/privacylaw_nyls" TargetMode="External"/><Relationship Id="rId10" Type="http://schemas.openxmlformats.org/officeDocument/2006/relationships/image" Target="../media/image19.png"/><Relationship Id="rId4" Type="http://schemas.openxmlformats.org/officeDocument/2006/relationships/hyperlink" Target="mailto:eboard@privacylawnyls.com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f88a32f256e8b3ac9d709f4_IAPP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8429" y="2895600"/>
            <a:ext cx="3374571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457200"/>
            <a:ext cx="7391400" cy="1802922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Privacy Law Association</a:t>
            </a:r>
            <a:endParaRPr lang="en-US" sz="40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260122"/>
            <a:ext cx="6172200" cy="1371600"/>
          </a:xfrm>
        </p:spPr>
        <p:txBody>
          <a:bodyPr/>
          <a:lstStyle/>
          <a:p>
            <a:pPr algn="ctr"/>
            <a:r>
              <a:rPr lang="en-US" b="0" dirty="0" smtClean="0"/>
              <a:t>General Meeting 10.16.23</a:t>
            </a:r>
            <a:endParaRPr lang="en-US" b="0" dirty="0"/>
          </a:p>
        </p:txBody>
      </p:sp>
      <p:pic>
        <p:nvPicPr>
          <p:cNvPr id="4" name="Picture 3" descr="icon-privacy la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2749509"/>
            <a:ext cx="3378540" cy="2432091"/>
          </a:xfrm>
          <a:prstGeom prst="rect">
            <a:avLst/>
          </a:prstGeom>
        </p:spPr>
      </p:pic>
      <p:pic>
        <p:nvPicPr>
          <p:cNvPr id="1026" name="Picture 2" descr="G:\GDrive\Downloads\Captur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33800" y="5200953"/>
            <a:ext cx="4267200" cy="895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:\GDrive\Downloads\State_Comp_Privacy_Law_Map_2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48000" cy="3048000"/>
          </a:xfrm>
          <a:prstGeom prst="rect">
            <a:avLst/>
          </a:prstGeom>
          <a:noFill/>
        </p:spPr>
      </p:pic>
      <p:pic>
        <p:nvPicPr>
          <p:cNvPr id="1031" name="Picture 7" descr="G:\GDrive\Downloads\State_Comp_Privacy_Law_Map_20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33464"/>
            <a:ext cx="3048000" cy="3048000"/>
          </a:xfrm>
          <a:prstGeom prst="rect">
            <a:avLst/>
          </a:prstGeom>
          <a:noFill/>
        </p:spPr>
      </p:pic>
      <p:pic>
        <p:nvPicPr>
          <p:cNvPr id="1032" name="Picture 8" descr="G:\GDrive\Downloads\State_Comp_Privacy_Law_Map_20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0"/>
            <a:ext cx="6096000" cy="3048000"/>
          </a:xfrm>
          <a:prstGeom prst="rect">
            <a:avLst/>
          </a:prstGeom>
          <a:noFill/>
        </p:spPr>
      </p:pic>
      <p:pic>
        <p:nvPicPr>
          <p:cNvPr id="1033" name="Picture 9" descr="G:\GDrive\Downloads\State_Comp_Privacy_Law_Map_20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433463"/>
            <a:ext cx="6096001" cy="304800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29762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2019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971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2020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6396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2021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63963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2022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A Rapidly Changing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GDrive\Downloads\State_Comp_Privacy_Law_Ma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33350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GDrive\Documents\School\New York Law School\Privacy Law Association\img\jo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3443"/>
            <a:ext cx="8458200" cy="95183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r"/>
            <a:r>
              <a:rPr lang="en-US" dirty="0" smtClean="0"/>
              <a:t>Career Opportunities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The E-Board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9" y="1371600"/>
            <a:ext cx="7836878" cy="51023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Kyle Hunt, President</a:t>
            </a:r>
          </a:p>
          <a:p>
            <a:pPr lvl="1"/>
            <a:r>
              <a:rPr lang="en-US" dirty="0" smtClean="0">
                <a:hlinkClick r:id="rId3"/>
              </a:rPr>
              <a:t>kyle.hunt@law.nyls.edu</a:t>
            </a:r>
            <a:endParaRPr lang="en-US" dirty="0" smtClean="0"/>
          </a:p>
          <a:p>
            <a:r>
              <a:rPr lang="en-US" dirty="0" smtClean="0"/>
              <a:t>Susan </a:t>
            </a:r>
            <a:r>
              <a:rPr lang="en-US" dirty="0" err="1" smtClean="0"/>
              <a:t>Distler</a:t>
            </a:r>
            <a:r>
              <a:rPr lang="en-US" dirty="0" smtClean="0"/>
              <a:t>, Vice President</a:t>
            </a:r>
          </a:p>
          <a:p>
            <a:pPr lvl="1"/>
            <a:r>
              <a:rPr lang="en-US" dirty="0" smtClean="0">
                <a:hlinkClick r:id="rId4"/>
              </a:rPr>
              <a:t>susan.distler@law.nyls.edu</a:t>
            </a:r>
            <a:endParaRPr lang="en-US" dirty="0" smtClean="0"/>
          </a:p>
          <a:p>
            <a:r>
              <a:rPr lang="en-US" dirty="0" smtClean="0"/>
              <a:t>Cindy Park, Treasurer</a:t>
            </a:r>
          </a:p>
          <a:p>
            <a:pPr lvl="1"/>
            <a:r>
              <a:rPr lang="en-US" dirty="0" smtClean="0">
                <a:hlinkClick r:id="rId5"/>
              </a:rPr>
              <a:t>cindy.park@law.nyls.edu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https://venmo.com/u/cindyypark</a:t>
            </a:r>
            <a:endParaRPr lang="en-US" dirty="0" smtClean="0"/>
          </a:p>
          <a:p>
            <a:r>
              <a:rPr lang="en-US" dirty="0" smtClean="0"/>
              <a:t>Britt Karen, Academic Chair</a:t>
            </a:r>
          </a:p>
          <a:p>
            <a:pPr lvl="1"/>
            <a:r>
              <a:rPr lang="en-US" dirty="0" smtClean="0">
                <a:hlinkClick r:id="rId7"/>
              </a:rPr>
              <a:t>brittany.karen@law.nyls.edu</a:t>
            </a:r>
            <a:endParaRPr lang="en-US" dirty="0" smtClean="0"/>
          </a:p>
          <a:p>
            <a:r>
              <a:rPr lang="en-US" dirty="0" smtClean="0"/>
              <a:t>Jon </a:t>
            </a:r>
            <a:r>
              <a:rPr lang="en-US" dirty="0" err="1" smtClean="0"/>
              <a:t>Welgrin</a:t>
            </a:r>
            <a:r>
              <a:rPr lang="en-US" dirty="0" smtClean="0"/>
              <a:t>, Social Chair</a:t>
            </a:r>
          </a:p>
          <a:p>
            <a:pPr lvl="1"/>
            <a:r>
              <a:rPr lang="en-US" dirty="0" smtClean="0">
                <a:hlinkClick r:id="rId8"/>
              </a:rPr>
              <a:t>jonathan.welgrin@law.nyls.edu</a:t>
            </a:r>
            <a:endParaRPr lang="en-US" dirty="0" smtClean="0"/>
          </a:p>
          <a:p>
            <a:r>
              <a:rPr lang="en-US" dirty="0" smtClean="0"/>
              <a:t>Kenny Santos</a:t>
            </a:r>
          </a:p>
          <a:p>
            <a:pPr lvl="1"/>
            <a:r>
              <a:rPr lang="en-US" dirty="0" smtClean="0">
                <a:hlinkClick r:id="rId9"/>
              </a:rPr>
              <a:t>kenny.santos@law.nyls.edu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Spring Thus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19400" y="1524000"/>
            <a:ext cx="5867400" cy="4873752"/>
          </a:xfrm>
        </p:spPr>
        <p:txBody>
          <a:bodyPr/>
          <a:lstStyle/>
          <a:p>
            <a:r>
              <a:rPr lang="en-US" dirty="0" err="1" smtClean="0"/>
              <a:t>Esports</a:t>
            </a:r>
            <a:r>
              <a:rPr lang="en-US" dirty="0" smtClean="0"/>
              <a:t> Privacy and Compliance</a:t>
            </a:r>
          </a:p>
          <a:p>
            <a:endParaRPr lang="en-US" dirty="0" smtClean="0"/>
          </a:p>
          <a:p>
            <a:r>
              <a:rPr lang="en-US" dirty="0" err="1" smtClean="0"/>
              <a:t>Cybersecurity</a:t>
            </a:r>
            <a:r>
              <a:rPr lang="en-US" dirty="0" smtClean="0"/>
              <a:t> Happy Hour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2219635" cy="3229426"/>
          </a:xfrm>
          <a:prstGeom prst="rect">
            <a:avLst/>
          </a:prstGeom>
        </p:spPr>
      </p:pic>
      <p:pic>
        <p:nvPicPr>
          <p:cNvPr id="7" name="Picture 3" descr="G:\GDrive\Documents\School\New York Law School\Privacy Law Association\img\istockphoto-948418132-612x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429000"/>
            <a:ext cx="3048195" cy="2031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Fall Ahead: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Breach Tabletop CLE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84563" indent="-273050"/>
            <a:endParaRPr lang="en-US" dirty="0" smtClean="0"/>
          </a:p>
          <a:p>
            <a:pPr marL="3484563" indent="-273050"/>
            <a:r>
              <a:rPr lang="en-US" dirty="0" smtClean="0"/>
              <a:t>CIPP Mentorship</a:t>
            </a:r>
          </a:p>
          <a:p>
            <a:pPr marL="3484563" indent="-273050"/>
            <a:endParaRPr lang="en-US" dirty="0" smtClean="0"/>
          </a:p>
          <a:p>
            <a:pPr marL="3484563" indent="-273050"/>
            <a:endParaRPr lang="en-US" dirty="0" smtClean="0"/>
          </a:p>
          <a:p>
            <a:pPr marL="3484563" indent="-273050"/>
            <a:endParaRPr lang="en-US" dirty="0" smtClean="0"/>
          </a:p>
          <a:p>
            <a:pPr marL="284163" indent="-273050"/>
            <a:endParaRPr lang="en-US" dirty="0" smtClean="0"/>
          </a:p>
          <a:p>
            <a:pPr marL="284163" indent="-273050"/>
            <a:r>
              <a:rPr lang="en-US" dirty="0" smtClean="0"/>
              <a:t>Privacy Law Resources</a:t>
            </a:r>
          </a:p>
          <a:p>
            <a:endParaRPr lang="en-US" dirty="0"/>
          </a:p>
        </p:txBody>
      </p:sp>
      <p:pic>
        <p:nvPicPr>
          <p:cNvPr id="5122" name="Picture 2" descr="G:\GDrive\Documents\School\New York Law School\Privacy Law Association\img\CIPP-US_Seal_2013-we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362200"/>
            <a:ext cx="2590800" cy="2590800"/>
          </a:xfrm>
          <a:prstGeom prst="rect">
            <a:avLst/>
          </a:prstGeom>
          <a:noFill/>
        </p:spPr>
      </p:pic>
      <p:pic>
        <p:nvPicPr>
          <p:cNvPr id="2050" name="Picture 2" descr="G:\GDrive\Documents\School\New York Law School\Privacy Law Association\img\vp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066800"/>
            <a:ext cx="2709333" cy="1524000"/>
          </a:xfrm>
          <a:prstGeom prst="rect">
            <a:avLst/>
          </a:prstGeom>
          <a:noFill/>
        </p:spPr>
      </p:pic>
      <p:pic>
        <p:nvPicPr>
          <p:cNvPr id="1026" name="Picture 2" descr="G:\GDrive\Downloads\qrcode_79226356_db899cfb9d3f50d9f966cf8449deaac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962400"/>
            <a:ext cx="21812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What Does Privacy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G:\GDrive\Documents\School\New York Law School\Privacy Law Association\img\IHQKfItdwFURU1cUgk3NXg1639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2341"/>
            <a:ext cx="9144000" cy="512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r>
              <a:rPr lang="en-US" dirty="0" smtClean="0"/>
              <a:t>Thanks for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077200" cy="510235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Remember to sign up for the CIPP!</a:t>
            </a:r>
          </a:p>
          <a:p>
            <a:pPr lvl="2"/>
            <a:r>
              <a:rPr lang="en-US" dirty="0" smtClean="0">
                <a:hlinkClick r:id="rId3"/>
              </a:rPr>
              <a:t>https://privacylawnyls.com/cipp-interest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___________________________________________________</a:t>
            </a:r>
          </a:p>
          <a:p>
            <a:pPr marL="3484563" indent="-273050"/>
            <a:endParaRPr lang="en-US" dirty="0" smtClean="0"/>
          </a:p>
          <a:p>
            <a:pPr marL="3484563" indent="-273050"/>
            <a:r>
              <a:rPr lang="en-US" dirty="0" smtClean="0"/>
              <a:t>NYLS Privacy Law Association</a:t>
            </a:r>
          </a:p>
          <a:p>
            <a:pPr marL="3850323" lvl="1" indent="-273050"/>
            <a:r>
              <a:rPr lang="en-US" dirty="0" smtClean="0">
                <a:hlinkClick r:id="rId4"/>
              </a:rPr>
              <a:t>eboard@privacylawnyls.com</a:t>
            </a:r>
            <a:endParaRPr lang="en-US" dirty="0" smtClean="0"/>
          </a:p>
          <a:p>
            <a:pPr marL="3850323" lvl="1" indent="-273050"/>
            <a:r>
              <a:rPr lang="en-US" dirty="0" smtClean="0">
                <a:hlinkClick r:id="rId5"/>
              </a:rPr>
              <a:t>@</a:t>
            </a:r>
            <a:r>
              <a:rPr lang="en-US" dirty="0" err="1" smtClean="0">
                <a:hlinkClick r:id="rId5"/>
              </a:rPr>
              <a:t>privacylaw_nyls</a:t>
            </a:r>
            <a:endParaRPr lang="en-US" dirty="0" smtClean="0"/>
          </a:p>
          <a:p>
            <a:pPr marL="3850323" lvl="1" indent="-273050"/>
            <a:r>
              <a:rPr lang="en-US" dirty="0" smtClean="0">
                <a:hlinkClick r:id="rId6"/>
              </a:rPr>
              <a:t>@</a:t>
            </a:r>
            <a:r>
              <a:rPr lang="en-US" dirty="0" err="1" smtClean="0">
                <a:hlinkClick r:id="rId6"/>
              </a:rPr>
              <a:t>privacylaw_nyls</a:t>
            </a:r>
            <a:endParaRPr lang="en-US" dirty="0" smtClean="0"/>
          </a:p>
          <a:p>
            <a:pPr marL="3850323" lvl="1" indent="-273050"/>
            <a:r>
              <a:rPr lang="en-US" dirty="0" smtClean="0">
                <a:hlinkClick r:id="rId7"/>
              </a:rPr>
              <a:t>https://privacylawnyls.com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G:\GDrive\Documents\School\New York Law School\Privacy Law Association\img\e-board_roth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14400" y="4267200"/>
            <a:ext cx="2286000" cy="1759697"/>
          </a:xfrm>
          <a:prstGeom prst="rect">
            <a:avLst/>
          </a:prstGeom>
          <a:noFill/>
        </p:spPr>
      </p:pic>
      <p:pic>
        <p:nvPicPr>
          <p:cNvPr id="3076" name="Picture 4" descr="G:\GDrive\Documents\School\New York Law School\Privacy Law Association\img\Twitter-logo.svg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042396" y="4648200"/>
            <a:ext cx="268392" cy="274320"/>
          </a:xfrm>
          <a:prstGeom prst="rect">
            <a:avLst/>
          </a:prstGeom>
          <a:noFill/>
        </p:spPr>
      </p:pic>
      <p:pic>
        <p:nvPicPr>
          <p:cNvPr id="3077" name="Picture 5" descr="G:\GDrive\Documents\School\New York Law School\Privacy Law Association\img\Instagram_logo_2016.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3360" y="4998720"/>
            <a:ext cx="320040" cy="32004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3276600"/>
            <a:ext cx="7467600" cy="79216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 Us: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G:\GDrive\Downloads\qrcode_79226356_db899cfb9d3f50d9f966cf8449deaac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533400"/>
            <a:ext cx="21812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507</TotalTime>
  <Words>276</Words>
  <Application>Microsoft Office PowerPoint</Application>
  <PresentationFormat>On-screen Show (4:3)</PresentationFormat>
  <Paragraphs>78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Privacy Law Association</vt:lpstr>
      <vt:lpstr>Slide 2</vt:lpstr>
      <vt:lpstr>A Rapidly Changing Field</vt:lpstr>
      <vt:lpstr>Career Opportunities</vt:lpstr>
      <vt:lpstr>The E-Board</vt:lpstr>
      <vt:lpstr>Spring Thus Far</vt:lpstr>
      <vt:lpstr>Fall Ahead:</vt:lpstr>
      <vt:lpstr>What Does Privacy Mean?</vt:lpstr>
      <vt:lpstr>Thanks for Coming!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 Law Association</dc:title>
  <dc:creator>Kyle Hunt</dc:creator>
  <cp:lastModifiedBy>Kyle Hunt</cp:lastModifiedBy>
  <cp:revision>68</cp:revision>
  <dcterms:created xsi:type="dcterms:W3CDTF">2006-08-16T00:00:00Z</dcterms:created>
  <dcterms:modified xsi:type="dcterms:W3CDTF">2023-10-15T06:08:22Z</dcterms:modified>
</cp:coreProperties>
</file>